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0" d="100"/>
          <a:sy n="130" d="100"/>
        </p:scale>
        <p:origin x="82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8823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191000" y="2202180"/>
            <a:ext cx="762000" cy="38100"/>
          </a:xfrm>
          <a:prstGeom prst="rect">
            <a:avLst/>
          </a:prstGeom>
          <a:solidFill>
            <a:srgbClr val="FF9027"/>
          </a:solidFill>
          <a:ln/>
        </p:spPr>
        <p:txBody>
          <a:bodyPr wrap="none" lIns="0" tIns="0" rIns="0" bIns="0" rtlCol="0" anchor="ctr"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2951576" y="1363980"/>
            <a:ext cx="3240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ИнноАвтор</a:t>
            </a:r>
            <a:endParaRPr lang="en-US" sz="4500" dirty="0"/>
          </a:p>
        </p:txBody>
      </p:sp>
      <p:sp>
        <p:nvSpPr>
          <p:cNvPr id="5" name="Text 2"/>
          <p:cNvSpPr/>
          <p:nvPr/>
        </p:nvSpPr>
        <p:spPr>
          <a:xfrm>
            <a:off x="2185753" y="2545080"/>
            <a:ext cx="4772375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15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получить свой первый грант</a:t>
            </a:r>
            <a:endParaRPr lang="en-US" sz="2250" dirty="0"/>
          </a:p>
        </p:txBody>
      </p:sp>
      <p:sp>
        <p:nvSpPr>
          <p:cNvPr id="6" name="Text 3"/>
          <p:cNvSpPr/>
          <p:nvPr/>
        </p:nvSpPr>
        <p:spPr>
          <a:xfrm>
            <a:off x="1916634" y="3021330"/>
            <a:ext cx="5310614" cy="240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r>
              <a:rPr lang="en-US" sz="135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Реализуйте свою инновационную идею с поддержкой ИнноАвтор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3277896" y="3566160"/>
            <a:ext cx="2588088" cy="213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rgbClr val="A8C5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• Развитие • Успех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21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грант?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25880"/>
            <a:ext cx="7924800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30"/>
              </a:lnSpc>
              <a:buNone/>
            </a:pPr>
            <a:r>
              <a:rPr lang="en-US" sz="135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 — это безвозмездная финансовая помощь для развития вашего инновационного проекта. Это не заём, а инвестиция в ваши идеи!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2247900"/>
            <a:ext cx="7620000" cy="1844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💰 Финансирование для ваших инновационных идей без обязательства возврата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🏛️ Поддержка государства, организаций и фондов, верящих в инновации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🚀 Возможность развивать проект без долгов и потери акций компании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Признание значимости вашей идеи и увеличение репутации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21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25881"/>
            <a:ext cx="3848100" cy="1487329"/>
          </a:xfrm>
          <a:prstGeom prst="rect">
            <a:avLst/>
          </a:prstGeom>
          <a:solidFill>
            <a:srgbClr val="1A3A5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686300" y="1325881"/>
            <a:ext cx="3848100" cy="1487329"/>
          </a:xfrm>
          <a:prstGeom prst="rect">
            <a:avLst/>
          </a:prstGeom>
          <a:solidFill>
            <a:srgbClr val="1A3A5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041809"/>
            <a:ext cx="3848100" cy="1213009"/>
          </a:xfrm>
          <a:prstGeom prst="rect">
            <a:avLst/>
          </a:prstGeom>
          <a:solidFill>
            <a:srgbClr val="1A3A5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686300" y="3041809"/>
            <a:ext cx="3848100" cy="1213009"/>
          </a:xfrm>
          <a:prstGeom prst="rect">
            <a:avLst/>
          </a:prstGeom>
          <a:solidFill>
            <a:srgbClr val="1A3A5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подаваться на гранты?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876300" y="1554481"/>
            <a:ext cx="335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Финансовая независимость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76300" y="2179320"/>
            <a:ext cx="3352800" cy="4052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96"/>
              </a:lnSpc>
              <a:buNone/>
            </a:pPr>
            <a:r>
              <a:rPr lang="en-US" sz="114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Получите средства без потери акций и контроля над проектом</a:t>
            </a:r>
            <a:endParaRPr lang="en-US" sz="1140" dirty="0"/>
          </a:p>
        </p:txBody>
      </p:sp>
      <p:sp>
        <p:nvSpPr>
          <p:cNvPr id="9" name="Text 7"/>
          <p:cNvSpPr/>
          <p:nvPr/>
        </p:nvSpPr>
        <p:spPr>
          <a:xfrm>
            <a:off x="4953000" y="1554481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⚡ Ускорение роста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953000" y="1905000"/>
            <a:ext cx="3352800" cy="4052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96"/>
              </a:lnSpc>
              <a:buNone/>
            </a:pPr>
            <a:r>
              <a:rPr lang="en-US" sz="114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Развивайте идею быстрее, не ограничиваясь бюджетом</a:t>
            </a:r>
            <a:endParaRPr lang="en-US" sz="1140" dirty="0"/>
          </a:p>
        </p:txBody>
      </p:sp>
      <p:sp>
        <p:nvSpPr>
          <p:cNvPr id="11" name="Text 9"/>
          <p:cNvSpPr/>
          <p:nvPr/>
        </p:nvSpPr>
        <p:spPr>
          <a:xfrm>
            <a:off x="876300" y="3270409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📈 Репутация и доверие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76300" y="3620929"/>
            <a:ext cx="3352800" cy="4052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96"/>
              </a:lnSpc>
              <a:buNone/>
            </a:pPr>
            <a:r>
              <a:rPr lang="en-US" sz="114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Увеличьте доверие инвесторов и партнёров благодаря поддержке</a:t>
            </a:r>
            <a:endParaRPr lang="en-US" sz="1140" dirty="0"/>
          </a:p>
        </p:txBody>
      </p:sp>
      <p:sp>
        <p:nvSpPr>
          <p:cNvPr id="13" name="Text 11"/>
          <p:cNvSpPr/>
          <p:nvPr/>
        </p:nvSpPr>
        <p:spPr>
          <a:xfrm>
            <a:off x="4953000" y="3270409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🌟 Реализация мечты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953000" y="3620929"/>
            <a:ext cx="3352800" cy="4052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96"/>
              </a:lnSpc>
              <a:buNone/>
            </a:pPr>
            <a:r>
              <a:rPr lang="en-US" sz="114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Превращайте амбициозные проекты в реальность</a:t>
            </a:r>
            <a:endParaRPr lang="en-US" sz="114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21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25881"/>
            <a:ext cx="457200" cy="457200"/>
          </a:xfrm>
          <a:prstGeom prst="roundRect">
            <a:avLst>
              <a:gd name="adj" fmla="val 1000000"/>
            </a:avLst>
          </a:prstGeom>
          <a:solidFill>
            <a:srgbClr val="FF9027"/>
          </a:solidFill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ru-RU" sz="1500" b="1" dirty="0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en-US" sz="1500" b="1" dirty="0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609600" y="2086332"/>
            <a:ext cx="457200" cy="457200"/>
          </a:xfrm>
          <a:prstGeom prst="roundRect">
            <a:avLst>
              <a:gd name="adj" fmla="val 1000000"/>
            </a:avLst>
          </a:prstGeom>
          <a:solidFill>
            <a:srgbClr val="FF9027"/>
          </a:solidFill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ru-RU" sz="1500" b="1" dirty="0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en-US" sz="1500" b="1" dirty="0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609600" y="2846784"/>
            <a:ext cx="457200" cy="457200"/>
          </a:xfrm>
          <a:prstGeom prst="roundRect">
            <a:avLst>
              <a:gd name="adj" fmla="val 1000000"/>
            </a:avLst>
          </a:prstGeom>
          <a:solidFill>
            <a:srgbClr val="FF9027"/>
          </a:solidFill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ru-RU" sz="1500" b="1" dirty="0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en-US" sz="1500" b="1" dirty="0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09600" y="3607238"/>
            <a:ext cx="457200" cy="457200"/>
          </a:xfrm>
          <a:prstGeom prst="roundRect">
            <a:avLst>
              <a:gd name="adj" fmla="val 1000000"/>
            </a:avLst>
          </a:prstGeom>
          <a:solidFill>
            <a:srgbClr val="FF9027"/>
          </a:solidFill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ru-RU" sz="1500" b="1" dirty="0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en-US" sz="1500" b="1" dirty="0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получить грант? Простые шаги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1219200" y="1325881"/>
            <a:ext cx="74615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Зарегистрируйтесь на платформе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19200" y="1638300"/>
            <a:ext cx="7461504" cy="219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28"/>
              </a:lnSpc>
              <a:buNone/>
            </a:pPr>
            <a:r>
              <a:rPr lang="en-US" sz="108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Создайте аккаунт на ИнноАвтор за несколько минут. Это быстро, просто и совершенно бесплатно</a:t>
            </a:r>
            <a:endParaRPr lang="en-US" sz="1080" dirty="0"/>
          </a:p>
        </p:txBody>
      </p:sp>
      <p:sp>
        <p:nvSpPr>
          <p:cNvPr id="9" name="Text 7"/>
          <p:cNvSpPr/>
          <p:nvPr/>
        </p:nvSpPr>
        <p:spPr>
          <a:xfrm>
            <a:off x="1219200" y="2086332"/>
            <a:ext cx="74615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Создайте свой проект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19200" y="2398752"/>
            <a:ext cx="7461504" cy="219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28"/>
              </a:lnSpc>
              <a:buNone/>
            </a:pPr>
            <a:r>
              <a:rPr lang="en-US" sz="108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Опишите вашу идею, загрузите материалы и расскажите о её потенциале. Чем подробнее — тем лучше</a:t>
            </a:r>
            <a:endParaRPr lang="en-US" sz="1080" dirty="0"/>
          </a:p>
        </p:txBody>
      </p:sp>
      <p:sp>
        <p:nvSpPr>
          <p:cNvPr id="11" name="Text 9"/>
          <p:cNvSpPr/>
          <p:nvPr/>
        </p:nvSpPr>
        <p:spPr>
          <a:xfrm>
            <a:off x="1219200" y="2846784"/>
            <a:ext cx="74615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Дождитесь объявления гранта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219200" y="3159205"/>
            <a:ext cx="7461504" cy="219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28"/>
              </a:lnSpc>
              <a:buNone/>
            </a:pPr>
            <a:r>
              <a:rPr lang="en-US" sz="108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новостями и обновлениями платформы. Мы регулярно объявляем новые гранты и возможности</a:t>
            </a:r>
            <a:endParaRPr lang="en-US" sz="1080" dirty="0"/>
          </a:p>
        </p:txBody>
      </p:sp>
      <p:sp>
        <p:nvSpPr>
          <p:cNvPr id="13" name="Text 11"/>
          <p:cNvSpPr/>
          <p:nvPr/>
        </p:nvSpPr>
        <p:spPr>
          <a:xfrm>
            <a:off x="1219200" y="3607238"/>
            <a:ext cx="74615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Оставьте заявку на участие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19200" y="3919656"/>
            <a:ext cx="7315200" cy="4388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28"/>
              </a:lnSpc>
              <a:buNone/>
            </a:pPr>
            <a:r>
              <a:rPr lang="en-US" sz="108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Напишите нам в контактах о готовности участвовать в грантах. Подтвердите интерес и получите доступ к грантовой программе</a:t>
            </a:r>
            <a:endParaRPr lang="en-US" sz="10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191000" y="1750695"/>
            <a:ext cx="762000" cy="38100"/>
          </a:xfrm>
          <a:prstGeom prst="rect">
            <a:avLst/>
          </a:prstGeom>
          <a:solidFill>
            <a:srgbClr val="FF9027"/>
          </a:solidFill>
          <a:ln/>
        </p:spPr>
        <p:txBody>
          <a:bodyPr wrap="none" lIns="0" tIns="0" rIns="0" bIns="0" rtlCol="0" anchor="ctr"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2637692" y="3280813"/>
            <a:ext cx="3915508" cy="467824"/>
          </a:xfrm>
          <a:prstGeom prst="roundRect">
            <a:avLst>
              <a:gd name="adj" fmla="val 50000"/>
            </a:avLst>
          </a:prstGeom>
          <a:solidFill>
            <a:srgbClr val="FF9027"/>
          </a:solidFill>
          <a:ln/>
        </p:spPr>
        <p:txBody>
          <a:bodyPr wrap="square" lIns="304800" tIns="304800" rIns="304800" bIns="304800" rtlCol="0" anchor="t">
            <a:noAutofit/>
          </a:bodyPr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883480" y="1049655"/>
            <a:ext cx="537692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320"/>
              </a:lnSpc>
              <a:buNone/>
            </a:pPr>
            <a:r>
              <a:rPr lang="en-US" sz="3600" b="1" dirty="0">
                <a:solidFill>
                  <a:srgbClr val="FF9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Начните прямо сейчас!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2113736" y="2093595"/>
            <a:ext cx="491652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Ваша инновационная идея стоит финансирования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950394" y="2512695"/>
            <a:ext cx="5243212" cy="240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r>
              <a:rPr lang="en-US" sz="1350" dirty="0">
                <a:solidFill>
                  <a:srgbClr val="E8F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ждите завтра — воплотите свою мечту в реальность сегодня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2464466" y="3907155"/>
            <a:ext cx="4214948" cy="1866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A8C5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Получите доступ к грантам, поддержке и сообществу инноваторов</a:t>
            </a:r>
            <a:endParaRPr lang="en-US" sz="10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0E614C-88DA-5144-78E6-90DEE88E15A7}"/>
              </a:ext>
            </a:extLst>
          </p:cNvPr>
          <p:cNvSpPr txBox="1"/>
          <p:nvPr/>
        </p:nvSpPr>
        <p:spPr>
          <a:xfrm>
            <a:off x="2734408" y="3343959"/>
            <a:ext cx="3945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Присоединиться</a:t>
            </a:r>
            <a:r>
              <a:rPr lang="en-US" b="1" dirty="0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к </a:t>
            </a:r>
            <a:r>
              <a:rPr lang="en-US" b="1" dirty="0" err="1">
                <a:solidFill>
                  <a:srgbClr val="11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ИнноАвтор</a:t>
            </a:r>
            <a:endParaRPr lang="en-US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256</Words>
  <Application>Microsoft Office PowerPoint</Application>
  <PresentationFormat>Экран (16:9)</PresentationFormat>
  <Paragraphs>42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Grance Holandia</cp:lastModifiedBy>
  <cp:revision>3</cp:revision>
  <dcterms:created xsi:type="dcterms:W3CDTF">2025-12-20T01:17:54Z</dcterms:created>
  <dcterms:modified xsi:type="dcterms:W3CDTF">2025-12-20T01:21:45Z</dcterms:modified>
</cp:coreProperties>
</file>